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60" r:id="rId3"/>
    <p:sldId id="258" r:id="rId4"/>
    <p:sldId id="261" r:id="rId5"/>
    <p:sldId id="263" r:id="rId6"/>
    <p:sldId id="264"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70" autoAdjust="0"/>
  </p:normalViewPr>
  <p:slideViewPr>
    <p:cSldViewPr>
      <p:cViewPr varScale="1">
        <p:scale>
          <a:sx n="82" d="100"/>
          <a:sy n="82" d="100"/>
        </p:scale>
        <p:origin x="-121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440201-1469-4694-94CE-25D4A3252873}" type="datetimeFigureOut">
              <a:rPr lang="en-US" smtClean="0"/>
              <a:pPr/>
              <a:t>1/17/2013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A5023C-1C81-4EBC-A63A-EA4E5314484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a:t>
            </a:r>
            <a:r>
              <a:rPr lang="en-US" baseline="0" dirty="0" smtClean="0"/>
              <a:t>’m hear to talk to you guys about today is how to throw a party. </a:t>
            </a:r>
            <a:endParaRPr lang="en-US" dirty="0"/>
          </a:p>
        </p:txBody>
      </p:sp>
      <p:sp>
        <p:nvSpPr>
          <p:cNvPr id="4" name="Slide Number Placeholder 3"/>
          <p:cNvSpPr>
            <a:spLocks noGrp="1"/>
          </p:cNvSpPr>
          <p:nvPr>
            <p:ph type="sldNum" sz="quarter" idx="10"/>
          </p:nvPr>
        </p:nvSpPr>
        <p:spPr/>
        <p:txBody>
          <a:bodyPr/>
          <a:lstStyle/>
          <a:p>
            <a:fld id="{D2A5023C-1C81-4EBC-A63A-EA4E5314484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of all, location is key. No one wants to drive 3 hours away and get lost in the middle of the desert. If that’s the case… give directions! It would be nice to have a party in a easy to find, recognizable location. Such as suburban neighborhoods. Granted it doesn’t turn into project X.  </a:t>
            </a:r>
            <a:endParaRPr lang="en-US" dirty="0"/>
          </a:p>
        </p:txBody>
      </p:sp>
      <p:sp>
        <p:nvSpPr>
          <p:cNvPr id="4" name="Slide Number Placeholder 3"/>
          <p:cNvSpPr>
            <a:spLocks noGrp="1"/>
          </p:cNvSpPr>
          <p:nvPr>
            <p:ph type="sldNum" sz="quarter" idx="10"/>
          </p:nvPr>
        </p:nvSpPr>
        <p:spPr/>
        <p:txBody>
          <a:bodyPr/>
          <a:lstStyle/>
          <a:p>
            <a:fld id="{D2A5023C-1C81-4EBC-A63A-EA4E5314484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necessity</a:t>
            </a:r>
            <a:r>
              <a:rPr lang="en-US" baseline="0" dirty="0" smtClean="0"/>
              <a:t>, for a good party music of any kind should be there. Depending on the type of guests you have, that’s how you should pick your type of music. For instance, you wouldn’t want to play classic music at a party of all teenagers. And the same goes for adults. It would be ill advised to start bumpin’ rap music for a group of middle aged </a:t>
            </a:r>
            <a:r>
              <a:rPr lang="en-US" baseline="0" dirty="0" smtClean="0"/>
              <a:t>people. </a:t>
            </a:r>
            <a:endParaRPr lang="en-US" dirty="0"/>
          </a:p>
        </p:txBody>
      </p:sp>
      <p:sp>
        <p:nvSpPr>
          <p:cNvPr id="4" name="Slide Number Placeholder 3"/>
          <p:cNvSpPr>
            <a:spLocks noGrp="1"/>
          </p:cNvSpPr>
          <p:nvPr>
            <p:ph type="sldNum" sz="quarter" idx="10"/>
          </p:nvPr>
        </p:nvSpPr>
        <p:spPr/>
        <p:txBody>
          <a:bodyPr/>
          <a:lstStyle/>
          <a:p>
            <a:fld id="{D2A5023C-1C81-4EBC-A63A-EA4E5314484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Which</a:t>
            </a:r>
            <a:r>
              <a:rPr lang="en-US" baseline="0" dirty="0" smtClean="0"/>
              <a:t> brings me to my next point, </a:t>
            </a:r>
            <a:r>
              <a:rPr lang="en-US" dirty="0" smtClean="0"/>
              <a:t>If</a:t>
            </a:r>
            <a:r>
              <a:rPr lang="en-US" baseline="0" dirty="0" smtClean="0"/>
              <a:t> the party guests are teenagers, well, you’ve got yourself a problem. Teen parties are known to be loud, obnoxious, and prone to breaking things and causing havoc. Have you even seen the movie project x? </a:t>
            </a:r>
            <a:endParaRPr lang="en-US" dirty="0"/>
          </a:p>
        </p:txBody>
      </p:sp>
      <p:sp>
        <p:nvSpPr>
          <p:cNvPr id="4" name="Slide Number Placeholder 3"/>
          <p:cNvSpPr>
            <a:spLocks noGrp="1"/>
          </p:cNvSpPr>
          <p:nvPr>
            <p:ph type="sldNum" sz="quarter" idx="10"/>
          </p:nvPr>
        </p:nvSpPr>
        <p:spPr/>
        <p:txBody>
          <a:bodyPr/>
          <a:lstStyle/>
          <a:p>
            <a:fld id="{D2A5023C-1C81-4EBC-A63A-EA4E5314484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before</a:t>
            </a:r>
            <a:r>
              <a:rPr lang="en-US" baseline="0" dirty="0" smtClean="0"/>
              <a:t> I say anything just remember you must be 21+ to consume alcohol. From stories I’ve heard of these kinds of parties things seem to get out of control rather quickly. Demonstrated in the Movie Project X. This was a party of teenagers drinking and just so happened to destroy a whole town. Even when your of age, it is important to keep the </a:t>
            </a:r>
            <a:r>
              <a:rPr lang="en-US" baseline="0" smtClean="0"/>
              <a:t>party controlled</a:t>
            </a:r>
            <a:endParaRPr lang="en-US" dirty="0"/>
          </a:p>
        </p:txBody>
      </p:sp>
      <p:sp>
        <p:nvSpPr>
          <p:cNvPr id="4" name="Slide Number Placeholder 3"/>
          <p:cNvSpPr>
            <a:spLocks noGrp="1"/>
          </p:cNvSpPr>
          <p:nvPr>
            <p:ph type="sldNum" sz="quarter" idx="10"/>
          </p:nvPr>
        </p:nvSpPr>
        <p:spPr/>
        <p:txBody>
          <a:bodyPr/>
          <a:lstStyle/>
          <a:p>
            <a:fld id="{D2A5023C-1C81-4EBC-A63A-EA4E5314484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most</a:t>
            </a:r>
            <a:r>
              <a:rPr lang="en-US" baseline="0" dirty="0" smtClean="0"/>
              <a:t> important part of having a party… is planning it with Xanadu. Because nobody else can plan a party better than us. </a:t>
            </a:r>
            <a:endParaRPr lang="en-US" dirty="0"/>
          </a:p>
        </p:txBody>
      </p:sp>
      <p:sp>
        <p:nvSpPr>
          <p:cNvPr id="4" name="Slide Number Placeholder 3"/>
          <p:cNvSpPr>
            <a:spLocks noGrp="1"/>
          </p:cNvSpPr>
          <p:nvPr>
            <p:ph type="sldNum" sz="quarter" idx="10"/>
          </p:nvPr>
        </p:nvSpPr>
        <p:spPr/>
        <p:txBody>
          <a:bodyPr/>
          <a:lstStyle/>
          <a:p>
            <a:fld id="{D2A5023C-1C81-4EBC-A63A-EA4E53144844}"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CA7A7BF3-7238-46EF-9EEB-57BDB12B60FA}" type="datetimeFigureOut">
              <a:rPr lang="en-US" smtClean="0"/>
              <a:pPr/>
              <a:t>1/17/2013</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F057F5D9-BAFD-4689-A80A-E202C3FBEC50}"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A7A7BF3-7238-46EF-9EEB-57BDB12B60FA}" type="datetimeFigureOut">
              <a:rPr lang="en-US" smtClean="0"/>
              <a:pPr/>
              <a:t>1/17/2013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057F5D9-BAFD-4689-A80A-E202C3FBEC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A7A7BF3-7238-46EF-9EEB-57BDB12B60FA}" type="datetimeFigureOut">
              <a:rPr lang="en-US" smtClean="0"/>
              <a:pPr/>
              <a:t>1/17/2013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057F5D9-BAFD-4689-A80A-E202C3FBEC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A7A7BF3-7238-46EF-9EEB-57BDB12B60FA}" type="datetimeFigureOut">
              <a:rPr lang="en-US" smtClean="0"/>
              <a:pPr/>
              <a:t>1/17/2013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057F5D9-BAFD-4689-A80A-E202C3FBEC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A7A7BF3-7238-46EF-9EEB-57BDB12B60FA}" type="datetimeFigureOut">
              <a:rPr lang="en-US" smtClean="0"/>
              <a:pPr/>
              <a:t>1/17/2013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057F5D9-BAFD-4689-A80A-E202C3FBEC50}"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A7A7BF3-7238-46EF-9EEB-57BDB12B60FA}" type="datetimeFigureOut">
              <a:rPr lang="en-US" smtClean="0"/>
              <a:pPr/>
              <a:t>1/17/2013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057F5D9-BAFD-4689-A80A-E202C3FBEC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A7A7BF3-7238-46EF-9EEB-57BDB12B60FA}" type="datetimeFigureOut">
              <a:rPr lang="en-US" smtClean="0"/>
              <a:pPr/>
              <a:t>1/17/2013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057F5D9-BAFD-4689-A80A-E202C3FBEC50}"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A7A7BF3-7238-46EF-9EEB-57BDB12B60FA}" type="datetimeFigureOut">
              <a:rPr lang="en-US" smtClean="0"/>
              <a:pPr/>
              <a:t>1/17/2013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057F5D9-BAFD-4689-A80A-E202C3FBEC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A7A7BF3-7238-46EF-9EEB-57BDB12B60FA}" type="datetimeFigureOut">
              <a:rPr lang="en-US" smtClean="0"/>
              <a:pPr/>
              <a:t>1/17/2013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057F5D9-BAFD-4689-A80A-E202C3FBEC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A7A7BF3-7238-46EF-9EEB-57BDB12B60FA}" type="datetimeFigureOut">
              <a:rPr lang="en-US" smtClean="0"/>
              <a:pPr/>
              <a:t>1/17/2013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057F5D9-BAFD-4689-A80A-E202C3FBEC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CA7A7BF3-7238-46EF-9EEB-57BDB12B60FA}" type="datetimeFigureOut">
              <a:rPr lang="en-US" smtClean="0"/>
              <a:pPr/>
              <a:t>1/17/2013</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F057F5D9-BAFD-4689-A80A-E202C3FBEC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CA7A7BF3-7238-46EF-9EEB-57BDB12B60FA}" type="datetimeFigureOut">
              <a:rPr lang="en-US" smtClean="0"/>
              <a:pPr/>
              <a:t>1/17/2013</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057F5D9-BAFD-4689-A80A-E202C3FBEC5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Throw a Party</a:t>
            </a:r>
            <a:endParaRPr lang="en-US" dirty="0"/>
          </a:p>
        </p:txBody>
      </p:sp>
      <p:sp>
        <p:nvSpPr>
          <p:cNvPr id="3" name="Subtitle 2"/>
          <p:cNvSpPr>
            <a:spLocks noGrp="1"/>
          </p:cNvSpPr>
          <p:nvPr>
            <p:ph type="subTitle" idx="1"/>
          </p:nvPr>
        </p:nvSpPr>
        <p:spPr/>
        <p:txBody>
          <a:bodyPr/>
          <a:lstStyle/>
          <a:p>
            <a:r>
              <a:rPr lang="en-US" dirty="0" smtClean="0"/>
              <a:t>Joe LaBracio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jgordonduncan.files.wordpress.com/2010/03/suburb.jpg"/>
          <p:cNvPicPr>
            <a:picLocks noChangeAspect="1" noChangeArrowheads="1"/>
          </p:cNvPicPr>
          <p:nvPr/>
        </p:nvPicPr>
        <p:blipFill>
          <a:blip r:embed="rId3" cstate="print"/>
          <a:srcRect/>
          <a:stretch>
            <a:fillRect/>
          </a:stretch>
        </p:blipFill>
        <p:spPr bwMode="auto">
          <a:xfrm>
            <a:off x="762000" y="4171950"/>
            <a:ext cx="3581400" cy="2686050"/>
          </a:xfrm>
          <a:prstGeom prst="rect">
            <a:avLst/>
          </a:prstGeom>
          <a:noFill/>
        </p:spPr>
      </p:pic>
      <p:sp>
        <p:nvSpPr>
          <p:cNvPr id="2" name="Title 1"/>
          <p:cNvSpPr>
            <a:spLocks noGrp="1"/>
          </p:cNvSpPr>
          <p:nvPr>
            <p:ph type="title"/>
          </p:nvPr>
        </p:nvSpPr>
        <p:spPr/>
        <p:txBody>
          <a:bodyPr/>
          <a:lstStyle/>
          <a:p>
            <a:r>
              <a:rPr lang="en-US" dirty="0" smtClean="0"/>
              <a:t>Where is  the party</a:t>
            </a:r>
            <a:endParaRPr lang="en-US" dirty="0"/>
          </a:p>
        </p:txBody>
      </p:sp>
      <p:sp>
        <p:nvSpPr>
          <p:cNvPr id="3" name="Content Placeholder 2"/>
          <p:cNvSpPr>
            <a:spLocks noGrp="1"/>
          </p:cNvSpPr>
          <p:nvPr>
            <p:ph idx="1"/>
          </p:nvPr>
        </p:nvSpPr>
        <p:spPr>
          <a:xfrm>
            <a:off x="914400" y="1752600"/>
            <a:ext cx="7772400" cy="4572000"/>
          </a:xfrm>
        </p:spPr>
        <p:txBody>
          <a:bodyPr/>
          <a:lstStyle/>
          <a:p>
            <a:r>
              <a:rPr lang="en-US" dirty="0" smtClean="0"/>
              <a:t>Location of the party is very important</a:t>
            </a:r>
          </a:p>
          <a:p>
            <a:pPr lvl="1"/>
            <a:r>
              <a:rPr lang="en-US" dirty="0" smtClean="0"/>
              <a:t>Nobody wants to get lost in the middle of nowhere</a:t>
            </a:r>
          </a:p>
          <a:p>
            <a:pPr lvl="1"/>
            <a:r>
              <a:rPr lang="en-US" dirty="0" smtClean="0"/>
              <a:t>Easy to get to places</a:t>
            </a:r>
          </a:p>
          <a:p>
            <a:pPr lvl="2"/>
            <a:r>
              <a:rPr lang="en-US" dirty="0" smtClean="0"/>
              <a:t>Suburban locations </a:t>
            </a:r>
          </a:p>
          <a:p>
            <a:pPr lvl="1"/>
            <a:endParaRPr lang="en-US" dirty="0" smtClean="0"/>
          </a:p>
          <a:p>
            <a:pPr lvl="1"/>
            <a:endParaRPr lang="en-US" dirty="0"/>
          </a:p>
        </p:txBody>
      </p:sp>
      <p:pic>
        <p:nvPicPr>
          <p:cNvPr id="28674" name="Picture 2" descr="http://www.abc.net.au/reslib/201009/r647914_4534277.jpg"/>
          <p:cNvPicPr>
            <a:picLocks noChangeAspect="1" noChangeArrowheads="1"/>
          </p:cNvPicPr>
          <p:nvPr/>
        </p:nvPicPr>
        <p:blipFill>
          <a:blip r:embed="rId4" cstate="print"/>
          <a:srcRect/>
          <a:stretch>
            <a:fillRect/>
          </a:stretch>
        </p:blipFill>
        <p:spPr bwMode="auto">
          <a:xfrm>
            <a:off x="5467048" y="3124200"/>
            <a:ext cx="3676952" cy="2438400"/>
          </a:xfrm>
          <a:prstGeom prst="rect">
            <a:avLst/>
          </a:prstGeom>
          <a:noFill/>
        </p:spPr>
      </p:pic>
      <p:pic>
        <p:nvPicPr>
          <p:cNvPr id="5122" name="Picture 2" descr="http://1.bp.blogspot.com/-Z1H3Wjv3Pbc/Tc2XgHRI5fI/AAAAAAAAAGk/hTv3DKBQjN4/s1600/No+Face+Of+Course+Not.jpg"/>
          <p:cNvPicPr>
            <a:picLocks noChangeAspect="1" noChangeArrowheads="1"/>
          </p:cNvPicPr>
          <p:nvPr/>
        </p:nvPicPr>
        <p:blipFill>
          <a:blip r:embed="rId5" cstate="print"/>
          <a:srcRect/>
          <a:stretch>
            <a:fillRect/>
          </a:stretch>
        </p:blipFill>
        <p:spPr bwMode="auto">
          <a:xfrm>
            <a:off x="5715000" y="3124200"/>
            <a:ext cx="3124200" cy="26607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blinds(horizontal)">
                                      <p:cBhvr>
                                        <p:cTn id="13"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userserve-ak.last.fm/serve/_/29976823/Tisto+DjTiestoTiesto1.jpg"/>
          <p:cNvPicPr>
            <a:picLocks noChangeAspect="1" noChangeArrowheads="1"/>
          </p:cNvPicPr>
          <p:nvPr/>
        </p:nvPicPr>
        <p:blipFill>
          <a:blip r:embed="rId3" cstate="print"/>
          <a:srcRect/>
          <a:stretch>
            <a:fillRect/>
          </a:stretch>
        </p:blipFill>
        <p:spPr bwMode="auto">
          <a:xfrm>
            <a:off x="5344161" y="2057400"/>
            <a:ext cx="3799839" cy="3886199"/>
          </a:xfrm>
          <a:prstGeom prst="rect">
            <a:avLst/>
          </a:prstGeom>
          <a:noFill/>
        </p:spPr>
      </p:pic>
      <p:sp>
        <p:nvSpPr>
          <p:cNvPr id="2" name="Title 1"/>
          <p:cNvSpPr>
            <a:spLocks noGrp="1"/>
          </p:cNvSpPr>
          <p:nvPr>
            <p:ph type="title"/>
          </p:nvPr>
        </p:nvSpPr>
        <p:spPr/>
        <p:txBody>
          <a:bodyPr/>
          <a:lstStyle/>
          <a:p>
            <a:r>
              <a:rPr lang="en-US" dirty="0" smtClean="0"/>
              <a:t>Music </a:t>
            </a:r>
            <a:endParaRPr lang="en-US" dirty="0"/>
          </a:p>
        </p:txBody>
      </p:sp>
      <p:sp>
        <p:nvSpPr>
          <p:cNvPr id="3" name="Content Placeholder 2"/>
          <p:cNvSpPr>
            <a:spLocks noGrp="1"/>
          </p:cNvSpPr>
          <p:nvPr>
            <p:ph idx="1"/>
          </p:nvPr>
        </p:nvSpPr>
        <p:spPr/>
        <p:txBody>
          <a:bodyPr/>
          <a:lstStyle/>
          <a:p>
            <a:r>
              <a:rPr lang="en-US" dirty="0" smtClean="0"/>
              <a:t>This is a necessity</a:t>
            </a:r>
          </a:p>
          <a:p>
            <a:pPr lvl="1"/>
            <a:r>
              <a:rPr lang="en-US" dirty="0" smtClean="0"/>
              <a:t>Music sets the tone of the night</a:t>
            </a:r>
          </a:p>
          <a:p>
            <a:pPr lvl="1"/>
            <a:r>
              <a:rPr lang="en-US" dirty="0" smtClean="0"/>
              <a:t>Bad music? Bad party</a:t>
            </a:r>
          </a:p>
          <a:p>
            <a:pPr lvl="1"/>
            <a:r>
              <a:rPr lang="en-US" dirty="0" smtClean="0"/>
              <a:t>Type of music</a:t>
            </a:r>
          </a:p>
          <a:p>
            <a:pPr lvl="2"/>
            <a:r>
              <a:rPr lang="en-US" dirty="0" smtClean="0"/>
              <a:t>Based of guests attending the party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2000" fill="hold"/>
                                        <p:tgtEl>
                                          <p:spTgt spid="22530"/>
                                        </p:tgtEl>
                                        <p:attrNameLst>
                                          <p:attrName>ppt_w</p:attrName>
                                        </p:attrNameLst>
                                      </p:cBhvr>
                                      <p:tavLst>
                                        <p:tav tm="0">
                                          <p:val>
                                            <p:fltVal val="0"/>
                                          </p:val>
                                        </p:tav>
                                        <p:tav tm="100000">
                                          <p:val>
                                            <p:strVal val="#ppt_w"/>
                                          </p:val>
                                        </p:tav>
                                      </p:tavLst>
                                    </p:anim>
                                    <p:anim calcmode="lin" valueType="num">
                                      <p:cBhvr>
                                        <p:cTn id="8" dur="2000" fill="hold"/>
                                        <p:tgtEl>
                                          <p:spTgt spid="22530"/>
                                        </p:tgtEl>
                                        <p:attrNameLst>
                                          <p:attrName>ppt_h</p:attrName>
                                        </p:attrNameLst>
                                      </p:cBhvr>
                                      <p:tavLst>
                                        <p:tav tm="0">
                                          <p:val>
                                            <p:fltVal val="0"/>
                                          </p:val>
                                        </p:tav>
                                        <p:tav tm="100000">
                                          <p:val>
                                            <p:strVal val="#ppt_h"/>
                                          </p:val>
                                        </p:tav>
                                      </p:tavLst>
                                    </p:anim>
                                    <p:anim calcmode="lin" valueType="num">
                                      <p:cBhvr>
                                        <p:cTn id="9" dur="2000" fill="hold"/>
                                        <p:tgtEl>
                                          <p:spTgt spid="22530"/>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253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6" name="Picture 10" descr="http://www.drugfreehomes.org/wp-content/uploads/2010/01/teen-party-300x168.jpg"/>
          <p:cNvPicPr>
            <a:picLocks noChangeAspect="1" noChangeArrowheads="1"/>
          </p:cNvPicPr>
          <p:nvPr/>
        </p:nvPicPr>
        <p:blipFill>
          <a:blip r:embed="rId3" cstate="print"/>
          <a:srcRect/>
          <a:stretch>
            <a:fillRect/>
          </a:stretch>
        </p:blipFill>
        <p:spPr bwMode="auto">
          <a:xfrm>
            <a:off x="5105400" y="914400"/>
            <a:ext cx="3810000" cy="2362200"/>
          </a:xfrm>
          <a:prstGeom prst="rect">
            <a:avLst/>
          </a:prstGeom>
          <a:noFill/>
        </p:spPr>
      </p:pic>
      <p:sp>
        <p:nvSpPr>
          <p:cNvPr id="2" name="Title 1"/>
          <p:cNvSpPr>
            <a:spLocks noGrp="1"/>
          </p:cNvSpPr>
          <p:nvPr>
            <p:ph type="title"/>
          </p:nvPr>
        </p:nvSpPr>
        <p:spPr/>
        <p:txBody>
          <a:bodyPr/>
          <a:lstStyle/>
          <a:p>
            <a:r>
              <a:rPr lang="en-US" dirty="0" smtClean="0"/>
              <a:t>People attending the party</a:t>
            </a:r>
            <a:endParaRPr lang="en-US" dirty="0"/>
          </a:p>
        </p:txBody>
      </p:sp>
      <p:sp>
        <p:nvSpPr>
          <p:cNvPr id="3" name="Content Placeholder 2"/>
          <p:cNvSpPr>
            <a:spLocks noGrp="1"/>
          </p:cNvSpPr>
          <p:nvPr>
            <p:ph idx="1"/>
          </p:nvPr>
        </p:nvSpPr>
        <p:spPr/>
        <p:txBody>
          <a:bodyPr>
            <a:normAutofit/>
          </a:bodyPr>
          <a:lstStyle/>
          <a:p>
            <a:pPr lvl="1"/>
            <a:r>
              <a:rPr lang="en-US" dirty="0" smtClean="0"/>
              <a:t>Young kids?</a:t>
            </a:r>
          </a:p>
          <a:p>
            <a:pPr lvl="2"/>
            <a:r>
              <a:rPr lang="en-US" dirty="0" smtClean="0"/>
              <a:t>Obnoxious </a:t>
            </a:r>
          </a:p>
          <a:p>
            <a:pPr lvl="2"/>
            <a:r>
              <a:rPr lang="en-US" dirty="0" smtClean="0"/>
              <a:t>Loud &amp; annoying </a:t>
            </a:r>
          </a:p>
          <a:p>
            <a:pPr lvl="2"/>
            <a:r>
              <a:rPr lang="en-US" dirty="0" smtClean="0"/>
              <a:t>Prone to breaking things   </a:t>
            </a:r>
          </a:p>
          <a:p>
            <a:pPr lvl="2"/>
            <a:endParaRPr lang="en-US" dirty="0" smtClean="0"/>
          </a:p>
          <a:p>
            <a:pPr lvl="2"/>
            <a:endParaRPr lang="en-US" dirty="0" smtClean="0"/>
          </a:p>
          <a:p>
            <a:pPr lvl="2"/>
            <a:endParaRPr lang="en-US" dirty="0" smtClean="0"/>
          </a:p>
          <a:p>
            <a:pPr lvl="2"/>
            <a:endParaRPr lang="en-US" dirty="0" smtClean="0"/>
          </a:p>
        </p:txBody>
      </p:sp>
      <p:pic>
        <p:nvPicPr>
          <p:cNvPr id="19462" name="Picture 6" descr="http://i2.cdn.turner.com/cnn/dam/assets/120926102653-06-spain-riots-0926-horizontal-gallery.jpg"/>
          <p:cNvPicPr>
            <a:picLocks noChangeAspect="1" noChangeArrowheads="1"/>
          </p:cNvPicPr>
          <p:nvPr/>
        </p:nvPicPr>
        <p:blipFill>
          <a:blip r:embed="rId4" cstate="print"/>
          <a:srcRect/>
          <a:stretch>
            <a:fillRect/>
          </a:stretch>
        </p:blipFill>
        <p:spPr bwMode="auto">
          <a:xfrm>
            <a:off x="457200" y="3962399"/>
            <a:ext cx="5147734" cy="2895601"/>
          </a:xfrm>
          <a:prstGeom prst="rect">
            <a:avLst/>
          </a:prstGeom>
          <a:noFill/>
        </p:spPr>
      </p:pic>
      <p:pic>
        <p:nvPicPr>
          <p:cNvPr id="19464" name="Picture 8" descr="http://collider.com/wp-content/uploads/project-x-image-25.jpg"/>
          <p:cNvPicPr>
            <a:picLocks noChangeAspect="1" noChangeArrowheads="1"/>
          </p:cNvPicPr>
          <p:nvPr/>
        </p:nvPicPr>
        <p:blipFill>
          <a:blip r:embed="rId5" cstate="print"/>
          <a:srcRect/>
          <a:stretch>
            <a:fillRect/>
          </a:stretch>
        </p:blipFill>
        <p:spPr bwMode="auto">
          <a:xfrm>
            <a:off x="228600" y="1219200"/>
            <a:ext cx="8763000" cy="5314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diamond(in)">
                                      <p:cBhvr>
                                        <p:cTn id="7"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a:t>
            </a:r>
            <a:endParaRPr lang="en-US" dirty="0"/>
          </a:p>
        </p:txBody>
      </p:sp>
      <p:sp>
        <p:nvSpPr>
          <p:cNvPr id="3" name="Content Placeholder 2"/>
          <p:cNvSpPr>
            <a:spLocks noGrp="1"/>
          </p:cNvSpPr>
          <p:nvPr>
            <p:ph idx="1"/>
          </p:nvPr>
        </p:nvSpPr>
        <p:spPr/>
        <p:txBody>
          <a:bodyPr/>
          <a:lstStyle/>
          <a:p>
            <a:r>
              <a:rPr lang="en-US" dirty="0" smtClean="0"/>
              <a:t>This is for people of age</a:t>
            </a:r>
            <a:r>
              <a:rPr lang="en-US" dirty="0" smtClean="0"/>
              <a:t>!</a:t>
            </a:r>
          </a:p>
          <a:p>
            <a:pPr lvl="1"/>
            <a:r>
              <a:rPr lang="en-US" dirty="0" smtClean="0"/>
              <a:t>Can get rowdy </a:t>
            </a:r>
            <a:endParaRPr lang="en-US" dirty="0" smtClean="0"/>
          </a:p>
          <a:p>
            <a:pPr lvl="2"/>
            <a:r>
              <a:rPr lang="en-US" dirty="0" smtClean="0"/>
              <a:t>Make sure it’s contained </a:t>
            </a:r>
            <a:endParaRPr lang="en-US" dirty="0" smtClean="0"/>
          </a:p>
          <a:p>
            <a:pPr lvl="1"/>
            <a:endParaRPr lang="en-US" dirty="0"/>
          </a:p>
        </p:txBody>
      </p:sp>
      <p:pic>
        <p:nvPicPr>
          <p:cNvPr id="5122" name="Picture 2" descr="http://news.humcounty.com/images/cop_arresting_criminal.jpg"/>
          <p:cNvPicPr>
            <a:picLocks noChangeAspect="1" noChangeArrowheads="1"/>
          </p:cNvPicPr>
          <p:nvPr/>
        </p:nvPicPr>
        <p:blipFill>
          <a:blip r:embed="rId3" cstate="print"/>
          <a:srcRect/>
          <a:stretch>
            <a:fillRect/>
          </a:stretch>
        </p:blipFill>
        <p:spPr bwMode="auto">
          <a:xfrm>
            <a:off x="4953000" y="3657600"/>
            <a:ext cx="4038600" cy="3028950"/>
          </a:xfrm>
          <a:prstGeom prst="rect">
            <a:avLst/>
          </a:prstGeom>
          <a:noFill/>
        </p:spPr>
      </p:pic>
      <p:pic>
        <p:nvPicPr>
          <p:cNvPr id="5124" name="Picture 4" descr="http://www.blogcdn.com/www.autoblog.com/media/2007/09/cop-car-testing-56-1_opt.jpg"/>
          <p:cNvPicPr>
            <a:picLocks noChangeAspect="1" noChangeArrowheads="1"/>
          </p:cNvPicPr>
          <p:nvPr/>
        </p:nvPicPr>
        <p:blipFill>
          <a:blip r:embed="rId4" cstate="print"/>
          <a:srcRect/>
          <a:stretch>
            <a:fillRect/>
          </a:stretch>
        </p:blipFill>
        <p:spPr bwMode="auto">
          <a:xfrm>
            <a:off x="609600" y="3657600"/>
            <a:ext cx="4286250" cy="298132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Important Part!</a:t>
            </a:r>
            <a:endParaRPr lang="en-US" dirty="0"/>
          </a:p>
        </p:txBody>
      </p:sp>
      <p:sp>
        <p:nvSpPr>
          <p:cNvPr id="5" name="Rectangle 4"/>
          <p:cNvSpPr/>
          <p:nvPr/>
        </p:nvSpPr>
        <p:spPr>
          <a:xfrm>
            <a:off x="838200" y="2438400"/>
            <a:ext cx="7772400" cy="2123658"/>
          </a:xfrm>
          <a:prstGeom prst="rect">
            <a:avLst/>
          </a:prstGeom>
          <a:noFill/>
          <a:effectLst>
            <a:glow rad="228600">
              <a:schemeClr val="accent1">
                <a:satMod val="175000"/>
                <a:alpha val="40000"/>
              </a:schemeClr>
            </a:glow>
          </a:effectLst>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600" dirty="0" smtClean="0"/>
              <a:t>Have a party with Xanadu!</a:t>
            </a:r>
            <a:endParaRPr lang="en-US" sz="6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Custom 3">
      <a:dk1>
        <a:srgbClr val="000000"/>
      </a:dk1>
      <a:lt1>
        <a:srgbClr val="59A9F2"/>
      </a:lt1>
      <a:dk2>
        <a:srgbClr val="02485C"/>
      </a:dk2>
      <a:lt2>
        <a:srgbClr val="59A9F2"/>
      </a:lt2>
      <a:accent1>
        <a:srgbClr val="7030A0"/>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218</TotalTime>
  <Words>417</Words>
  <Application>Microsoft Office PowerPoint</Application>
  <PresentationFormat>On-screen Show (4:3)</PresentationFormat>
  <Paragraphs>38</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Metro</vt:lpstr>
      <vt:lpstr>How to Throw a Party</vt:lpstr>
      <vt:lpstr>Where is  the party</vt:lpstr>
      <vt:lpstr>Music </vt:lpstr>
      <vt:lpstr>People attending the party</vt:lpstr>
      <vt:lpstr>Alcohol </vt:lpstr>
      <vt:lpstr>Most Important Part!</vt:lpstr>
    </vt:vector>
  </TitlesOfParts>
  <Company>HPREG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Throw a Party</dc:title>
  <dc:creator>jlabracio</dc:creator>
  <cp:lastModifiedBy>jlabracio</cp:lastModifiedBy>
  <cp:revision>21</cp:revision>
  <dcterms:created xsi:type="dcterms:W3CDTF">2013-01-08T14:01:23Z</dcterms:created>
  <dcterms:modified xsi:type="dcterms:W3CDTF">2013-01-17T14:24:58Z</dcterms:modified>
</cp:coreProperties>
</file>